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9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6CF"/>
    <a:srgbClr val="CF007F"/>
    <a:srgbClr val="007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10" d="100"/>
          <a:sy n="10" d="100"/>
        </p:scale>
        <p:origin x="223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626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65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54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83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995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1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68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12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54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16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B65C94E0-CE8B-496B-B964-D18DF4FCF10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4CC8F6E2-16A6-4169-A7EF-1605F541F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88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84A2E5C-C6BD-218C-55EA-EC4B85FFFD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3" b="1766"/>
          <a:stretch/>
        </p:blipFill>
        <p:spPr>
          <a:xfrm>
            <a:off x="0" y="3"/>
            <a:ext cx="30275213" cy="362359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DF31981-719B-23EC-EC3A-8EB15C8A7C16}"/>
              </a:ext>
            </a:extLst>
          </p:cNvPr>
          <p:cNvSpPr txBox="1"/>
          <p:nvPr userDrawn="1"/>
        </p:nvSpPr>
        <p:spPr>
          <a:xfrm>
            <a:off x="2301502" y="41480284"/>
            <a:ext cx="3574911" cy="771750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4415" b="1" dirty="0">
                <a:solidFill>
                  <a:srgbClr val="00B6CF"/>
                </a:solidFill>
                <a:highlight>
                  <a:srgbClr val="00B6CF"/>
                </a:highlight>
              </a:rPr>
              <a:t>-</a:t>
            </a:r>
            <a:r>
              <a:rPr lang="fr-FR" sz="4415" b="1" dirty="0">
                <a:solidFill>
                  <a:schemeClr val="bg1"/>
                </a:solidFill>
                <a:highlight>
                  <a:srgbClr val="00B6CF"/>
                </a:highlight>
              </a:rPr>
              <a:t>LYON 2026</a:t>
            </a:r>
            <a:r>
              <a:rPr lang="fr-FR" sz="4415" b="1" dirty="0">
                <a:solidFill>
                  <a:srgbClr val="00B6CF"/>
                </a:solidFill>
                <a:highlight>
                  <a:srgbClr val="00B6CF"/>
                </a:highlight>
              </a:rPr>
              <a:t>-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8E7EA37-AD5B-0017-4704-FDA15CCA494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38" y="39618068"/>
            <a:ext cx="6949454" cy="181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05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FE386-71B1-434B-AF4D-B8A465D69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893" y="1990166"/>
            <a:ext cx="27605433" cy="4790758"/>
          </a:xfrm>
        </p:spPr>
        <p:txBody>
          <a:bodyPr>
            <a:normAutofit/>
          </a:bodyPr>
          <a:lstStyle/>
          <a:p>
            <a:r>
              <a:rPr lang="fr-FR" sz="8800" b="1" dirty="0">
                <a:solidFill>
                  <a:srgbClr val="00708E"/>
                </a:solidFill>
                <a:latin typeface="+mn-lt"/>
              </a:rPr>
              <a:t>Titre en français</a:t>
            </a:r>
            <a:br>
              <a:rPr lang="fr-FR" sz="8800" dirty="0">
                <a:latin typeface="+mn-lt"/>
              </a:rPr>
            </a:br>
            <a:r>
              <a:rPr lang="fr-FR" sz="8800" b="1" i="1" dirty="0" err="1">
                <a:solidFill>
                  <a:srgbClr val="00B6CF"/>
                </a:solidFill>
                <a:latin typeface="+mn-lt"/>
              </a:rPr>
              <a:t>Title</a:t>
            </a:r>
            <a:r>
              <a:rPr lang="fr-FR" sz="8800" b="1" i="1" dirty="0">
                <a:solidFill>
                  <a:srgbClr val="00B6CF"/>
                </a:solidFill>
                <a:latin typeface="+mn-lt"/>
              </a:rPr>
              <a:t> in </a:t>
            </a:r>
            <a:r>
              <a:rPr lang="fr-FR" sz="8800" b="1" i="1" dirty="0" err="1">
                <a:solidFill>
                  <a:srgbClr val="00B6CF"/>
                </a:solidFill>
                <a:latin typeface="+mn-lt"/>
              </a:rPr>
              <a:t>english</a:t>
            </a:r>
            <a:endParaRPr lang="fr-FR" sz="8800" b="1" i="1" dirty="0">
              <a:solidFill>
                <a:srgbClr val="00B6CF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76C1D-079F-4E74-8D84-01D9C708D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34896" y="7135348"/>
            <a:ext cx="27605433" cy="31854782"/>
          </a:xfrm>
        </p:spPr>
        <p:txBody>
          <a:bodyPr/>
          <a:lstStyle/>
          <a:p>
            <a:r>
              <a:rPr lang="fr-FR" sz="8800" dirty="0" err="1"/>
              <a:t>Text</a:t>
            </a:r>
            <a:r>
              <a:rPr lang="fr-FR" sz="8800" dirty="0"/>
              <a:t> 1</a:t>
            </a:r>
          </a:p>
          <a:p>
            <a:pPr lvl="1"/>
            <a:r>
              <a:rPr lang="fr-FR" sz="8000" dirty="0" err="1">
                <a:solidFill>
                  <a:srgbClr val="00708E"/>
                </a:solidFill>
              </a:rPr>
              <a:t>Text</a:t>
            </a:r>
            <a:r>
              <a:rPr lang="fr-FR" sz="8000" dirty="0">
                <a:solidFill>
                  <a:srgbClr val="00708E"/>
                </a:solidFill>
              </a:rPr>
              <a:t> 2</a:t>
            </a:r>
          </a:p>
          <a:p>
            <a:pPr lvl="2"/>
            <a:r>
              <a:rPr lang="fr-FR" sz="6000" dirty="0" err="1">
                <a:solidFill>
                  <a:srgbClr val="CF007F"/>
                </a:solidFill>
              </a:rPr>
              <a:t>Text</a:t>
            </a:r>
            <a:r>
              <a:rPr lang="fr-FR" sz="6000" dirty="0">
                <a:solidFill>
                  <a:srgbClr val="CF007F"/>
                </a:solidFill>
              </a:rPr>
              <a:t> 3</a:t>
            </a:r>
          </a:p>
          <a:p>
            <a:pPr lvl="3"/>
            <a:r>
              <a:rPr lang="fr-FR" sz="5400" dirty="0" err="1">
                <a:solidFill>
                  <a:srgbClr val="00B6CF"/>
                </a:solidFill>
              </a:rPr>
              <a:t>Text</a:t>
            </a:r>
            <a:r>
              <a:rPr lang="fr-FR" sz="5400" dirty="0">
                <a:solidFill>
                  <a:srgbClr val="00B6CF"/>
                </a:solidFill>
              </a:rPr>
              <a:t> 4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6C31A6-BCC4-4D21-B2D3-B9D3B9AEEEF5}"/>
              </a:ext>
            </a:extLst>
          </p:cNvPr>
          <p:cNvSpPr txBox="1"/>
          <p:nvPr/>
        </p:nvSpPr>
        <p:spPr>
          <a:xfrm>
            <a:off x="8801844" y="39791627"/>
            <a:ext cx="20575039" cy="2130583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CF007F"/>
                </a:solidFill>
              </a:rPr>
              <a:t>Auteurs/</a:t>
            </a:r>
            <a:r>
              <a:rPr lang="fr-FR" sz="4400" b="1" dirty="0" err="1">
                <a:solidFill>
                  <a:srgbClr val="CF007F"/>
                </a:solidFill>
              </a:rPr>
              <a:t>Authors</a:t>
            </a:r>
            <a:endParaRPr lang="fr-FR" sz="4400" b="1" dirty="0">
              <a:solidFill>
                <a:srgbClr val="CF007F"/>
              </a:solidFill>
            </a:endParaRPr>
          </a:p>
          <a:p>
            <a:endParaRPr lang="fr-FR" sz="4415" b="1" dirty="0">
              <a:solidFill>
                <a:srgbClr val="CF007F"/>
              </a:solidFill>
            </a:endParaRPr>
          </a:p>
          <a:p>
            <a:endParaRPr lang="fr-FR" sz="4415" b="1" dirty="0">
              <a:solidFill>
                <a:srgbClr val="CF00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0331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1e59af-c345-4516-8904-314e9b251ad6" xsi:nil="true"/>
    <lcf76f155ced4ddcb4097134ff3c332f xmlns="d17ac1b6-3fb5-4b17-a073-724c0a731bc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60F44DFF40DC49B22F1290DAC27D35" ma:contentTypeVersion="14" ma:contentTypeDescription="Crée un document." ma:contentTypeScope="" ma:versionID="b714150a94f245cf088d735c50bb5e99">
  <xsd:schema xmlns:xsd="http://www.w3.org/2001/XMLSchema" xmlns:xs="http://www.w3.org/2001/XMLSchema" xmlns:p="http://schemas.microsoft.com/office/2006/metadata/properties" xmlns:ns2="d17ac1b6-3fb5-4b17-a073-724c0a731bcf" xmlns:ns3="551e59af-c345-4516-8904-314e9b251ad6" targetNamespace="http://schemas.microsoft.com/office/2006/metadata/properties" ma:root="true" ma:fieldsID="9fb79ba096522fd2949ff0bf04a825c1" ns2:_="" ns3:_="">
    <xsd:import namespace="d17ac1b6-3fb5-4b17-a073-724c0a731bcf"/>
    <xsd:import namespace="551e59af-c345-4516-8904-314e9b251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ac1b6-3fb5-4b17-a073-724c0a731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f2dbb24c-ba1d-4294-9915-f711720db8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e59af-c345-4516-8904-314e9b251ad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6a4740-0f97-450b-92bd-08bc639275ae}" ma:internalName="TaxCatchAll" ma:showField="CatchAllData" ma:web="551e59af-c345-4516-8904-314e9b251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899665-893F-4750-912E-D63143750641}">
  <ds:schemaRefs>
    <ds:schemaRef ds:uri="http://schemas.microsoft.com/office/2006/metadata/properties"/>
    <ds:schemaRef ds:uri="http://schemas.microsoft.com/office/infopath/2007/PartnerControls"/>
    <ds:schemaRef ds:uri="551e59af-c345-4516-8904-314e9b251ad6"/>
    <ds:schemaRef ds:uri="d17ac1b6-3fb5-4b17-a073-724c0a731bcf"/>
  </ds:schemaRefs>
</ds:datastoreItem>
</file>

<file path=customXml/itemProps2.xml><?xml version="1.0" encoding="utf-8"?>
<ds:datastoreItem xmlns:ds="http://schemas.openxmlformats.org/officeDocument/2006/customXml" ds:itemID="{559207AE-53F2-4A15-BD2F-9330973D69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1DC923-FB08-48DB-ACB4-E6C991BE36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7ac1b6-3fb5-4b17-a073-724c0a731bcf"/>
    <ds:schemaRef ds:uri="551e59af-c345-4516-8904-314e9b251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194</TotalTime>
  <Words>18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Titre en français Title in english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Laure DUMONTE - Graie</cp:lastModifiedBy>
  <cp:revision>11</cp:revision>
  <dcterms:created xsi:type="dcterms:W3CDTF">2023-02-03T12:59:22Z</dcterms:created>
  <dcterms:modified xsi:type="dcterms:W3CDTF">2026-04-02T12:59:51Z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0x010100EF60F44DFF40DC49B22F1290DAC27D35</vt:lpwstr>
  </property>
  <property fmtid="{D5CDD505-2E9C-101B-9397-08002B2CF9AE}" pid="3" name="Order">
    <vt:r8>17513200</vt:r8>
  </property>
  <property fmtid="{D5CDD505-2E9C-101B-9397-08002B2CF9AE}" pid="4" name="MediaServiceImageTags">
    <vt:lpwstr/>
  </property>
</Properties>
</file>